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3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</p:sldIdLst>
  <p:sldSz cx="20104100" cy="11309350"/>
  <p:notesSz cx="20104100" cy="11309350"/>
  <p:embeddedFontLst>
    <p:embeddedFont>
      <p:font typeface="Fidelity Sans 2" panose="020B0504050501040104" pitchFamily="34" charset="77"/>
      <p:regular r:id="rId6"/>
      <p:bold r:id="rId7"/>
      <p:italic r:id="rId8"/>
      <p:boldItalic r:id="rId9"/>
    </p:embeddedFont>
    <p:embeddedFont>
      <p:font typeface="Fidelity Sans 2 Light" panose="020B0404050501040104" pitchFamily="34" charset="77"/>
      <p:regular r:id="rId10"/>
      <p:italic r:id="rId11"/>
    </p:embeddedFont>
    <p:embeddedFont>
      <p:font typeface="Fidelity Sans 2 Medium" panose="020B0504050501040104" pitchFamily="34" charset="77"/>
      <p:regular r:id="rId12"/>
      <p:italic r:id="rId13"/>
    </p:embeddedFont>
    <p:embeddedFont>
      <p:font typeface="Fidelity Slab Light" panose="02060404050501040104" pitchFamily="18" charset="77"/>
      <p:regular r:id="rId14"/>
      <p:italic r:id="rId1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D0F210-DCBE-2044-92BF-817F86F94814}" v="5" dt="2025-08-28T17:29:49.049"/>
    <p1510:client id="{88A575FB-3161-704A-8395-B3EB68F546FC}" v="2" dt="2025-08-27T20:43:08.0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55"/>
  </p:normalViewPr>
  <p:slideViewPr>
    <p:cSldViewPr>
      <p:cViewPr varScale="1">
        <p:scale>
          <a:sx n="57" d="100"/>
          <a:sy n="57" d="100"/>
        </p:scale>
        <p:origin x="184" y="5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er, Lisa" userId="43180bfc-2167-4466-8b2a-76ee50020f32" providerId="ADAL" clId="{4E1386B4-2A62-5B4C-BFA8-1AB3B2C31AED}"/>
    <pc:docChg chg="undo custSel mod modSld">
      <pc:chgData name="Miller, Lisa" userId="43180bfc-2167-4466-8b2a-76ee50020f32" providerId="ADAL" clId="{4E1386B4-2A62-5B4C-BFA8-1AB3B2C31AED}" dt="2025-08-27T20:43:01.653" v="29" actId="1076"/>
      <pc:docMkLst>
        <pc:docMk/>
      </pc:docMkLst>
      <pc:sldChg chg="addSp delSp modSp mod">
        <pc:chgData name="Miller, Lisa" userId="43180bfc-2167-4466-8b2a-76ee50020f32" providerId="ADAL" clId="{4E1386B4-2A62-5B4C-BFA8-1AB3B2C31AED}" dt="2025-08-27T20:43:01.653" v="29" actId="1076"/>
        <pc:sldMkLst>
          <pc:docMk/>
          <pc:sldMk cId="0" sldId="256"/>
        </pc:sldMkLst>
        <pc:spChg chg="mod">
          <ac:chgData name="Miller, Lisa" userId="43180bfc-2167-4466-8b2a-76ee50020f32" providerId="ADAL" clId="{4E1386B4-2A62-5B4C-BFA8-1AB3B2C31AED}" dt="2025-08-27T20:42:05.037" v="21" actId="1076"/>
          <ac:spMkLst>
            <pc:docMk/>
            <pc:sldMk cId="0" sldId="256"/>
            <ac:spMk id="5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1:02.237" v="7" actId="478"/>
          <ac:spMkLst>
            <pc:docMk/>
            <pc:sldMk cId="0" sldId="256"/>
            <ac:spMk id="23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16.931" v="22" actId="478"/>
          <ac:spMkLst>
            <pc:docMk/>
            <pc:sldMk cId="0" sldId="256"/>
            <ac:spMk id="24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39.722" v="25" actId="478"/>
          <ac:spMkLst>
            <pc:docMk/>
            <pc:sldMk cId="0" sldId="256"/>
            <ac:spMk id="25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42.222" v="26" actId="478"/>
          <ac:spMkLst>
            <pc:docMk/>
            <pc:sldMk cId="0" sldId="256"/>
            <ac:spMk id="26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44.377" v="27" actId="478"/>
          <ac:spMkLst>
            <pc:docMk/>
            <pc:sldMk cId="0" sldId="256"/>
            <ac:spMk id="27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20.469" v="23" actId="478"/>
          <ac:spMkLst>
            <pc:docMk/>
            <pc:sldMk cId="0" sldId="256"/>
            <ac:spMk id="28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1:07.853" v="9" actId="478"/>
          <ac:spMkLst>
            <pc:docMk/>
            <pc:sldMk cId="0" sldId="256"/>
            <ac:spMk id="29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1:05.166" v="8" actId="478"/>
          <ac:spMkLst>
            <pc:docMk/>
            <pc:sldMk cId="0" sldId="256"/>
            <ac:spMk id="30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27.525" v="24" actId="478"/>
          <ac:spMkLst>
            <pc:docMk/>
            <pc:sldMk cId="0" sldId="256"/>
            <ac:spMk id="31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1:35.418" v="12" actId="478"/>
          <ac:spMkLst>
            <pc:docMk/>
            <pc:sldMk cId="0" sldId="256"/>
            <ac:spMk id="32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1:37.798" v="13" actId="478"/>
          <ac:spMkLst>
            <pc:docMk/>
            <pc:sldMk cId="0" sldId="256"/>
            <ac:spMk id="33" creationId="{00000000-0000-0000-0000-000000000000}"/>
          </ac:spMkLst>
        </pc:spChg>
        <pc:spChg chg="del">
          <ac:chgData name="Miller, Lisa" userId="43180bfc-2167-4466-8b2a-76ee50020f32" providerId="ADAL" clId="{4E1386B4-2A62-5B4C-BFA8-1AB3B2C31AED}" dt="2025-08-27T20:42:51.654" v="28" actId="478"/>
          <ac:spMkLst>
            <pc:docMk/>
            <pc:sldMk cId="0" sldId="256"/>
            <ac:spMk id="34" creationId="{00000000-0000-0000-0000-000000000000}"/>
          </ac:spMkLst>
        </pc:spChg>
        <pc:grpChg chg="add del">
          <ac:chgData name="Miller, Lisa" userId="43180bfc-2167-4466-8b2a-76ee50020f32" providerId="ADAL" clId="{4E1386B4-2A62-5B4C-BFA8-1AB3B2C31AED}" dt="2025-08-27T20:41:20.172" v="11" actId="478"/>
          <ac:grpSpMkLst>
            <pc:docMk/>
            <pc:sldMk cId="0" sldId="256"/>
            <ac:grpSpMk id="3" creationId="{00000000-0000-0000-0000-000000000000}"/>
          </ac:grpSpMkLst>
        </pc:grpChg>
        <pc:grpChg chg="add del mod">
          <ac:chgData name="Miller, Lisa" userId="43180bfc-2167-4466-8b2a-76ee50020f32" providerId="ADAL" clId="{4E1386B4-2A62-5B4C-BFA8-1AB3B2C31AED}" dt="2025-08-27T20:42:04.656" v="20" actId="14100"/>
          <ac:grpSpMkLst>
            <pc:docMk/>
            <pc:sldMk cId="0" sldId="256"/>
            <ac:grpSpMk id="8" creationId="{00000000-0000-0000-0000-000000000000}"/>
          </ac:grpSpMkLst>
        </pc:grpChg>
        <pc:picChg chg="add mod">
          <ac:chgData name="Miller, Lisa" userId="43180bfc-2167-4466-8b2a-76ee50020f32" providerId="ADAL" clId="{4E1386B4-2A62-5B4C-BFA8-1AB3B2C31AED}" dt="2025-08-27T20:43:01.653" v="29" actId="1076"/>
          <ac:picMkLst>
            <pc:docMk/>
            <pc:sldMk cId="0" sldId="256"/>
            <ac:picMk id="40" creationId="{25DFC70A-7DB9-50A0-474D-29FE47B4B135}"/>
          </ac:picMkLst>
        </pc:picChg>
      </pc:sldChg>
    </pc:docChg>
  </pc:docChgLst>
  <pc:docChgLst>
    <pc:chgData name="Berceli, Louis" userId="b1a9071a-9c3e-4c13-abcf-f985a2c09227" providerId="ADAL" clId="{59D0F210-DCBE-2044-92BF-817F86F94814}"/>
    <pc:docChg chg="custSel modSld modMainMaster">
      <pc:chgData name="Berceli, Louis" userId="b1a9071a-9c3e-4c13-abcf-f985a2c09227" providerId="ADAL" clId="{59D0F210-DCBE-2044-92BF-817F86F94814}" dt="2025-08-28T17:30:03.319" v="14" actId="255"/>
      <pc:docMkLst>
        <pc:docMk/>
      </pc:docMkLst>
      <pc:sldChg chg="addSp delSp modSp mod">
        <pc:chgData name="Berceli, Louis" userId="b1a9071a-9c3e-4c13-abcf-f985a2c09227" providerId="ADAL" clId="{59D0F210-DCBE-2044-92BF-817F86F94814}" dt="2025-08-28T17:30:03.319" v="14" actId="255"/>
        <pc:sldMkLst>
          <pc:docMk/>
          <pc:sldMk cId="0" sldId="256"/>
        </pc:sldMkLst>
        <pc:spChg chg="add mod">
          <ac:chgData name="Berceli, Louis" userId="b1a9071a-9c3e-4c13-abcf-f985a2c09227" providerId="ADAL" clId="{59D0F210-DCBE-2044-92BF-817F86F94814}" dt="2025-08-28T17:30:03.319" v="14" actId="255"/>
          <ac:spMkLst>
            <pc:docMk/>
            <pc:sldMk cId="0" sldId="256"/>
            <ac:spMk id="23" creationId="{FE6275E8-8706-9031-D80B-97CA4E96CE0E}"/>
          </ac:spMkLst>
        </pc:spChg>
        <pc:spChg chg="del">
          <ac:chgData name="Berceli, Louis" userId="b1a9071a-9c3e-4c13-abcf-f985a2c09227" providerId="ADAL" clId="{59D0F210-DCBE-2044-92BF-817F86F94814}" dt="2025-08-28T17:29:35.731" v="6" actId="478"/>
          <ac:spMkLst>
            <pc:docMk/>
            <pc:sldMk cId="0" sldId="256"/>
            <ac:spMk id="36" creationId="{00000000-0000-0000-0000-000000000000}"/>
          </ac:spMkLst>
        </pc:spChg>
      </pc:sldChg>
      <pc:sldMasterChg chg="delSp mod modSldLayout">
        <pc:chgData name="Berceli, Louis" userId="b1a9071a-9c3e-4c13-abcf-f985a2c09227" providerId="ADAL" clId="{59D0F210-DCBE-2044-92BF-817F86F94814}" dt="2025-08-28T17:29:22.627" v="1" actId="21"/>
        <pc:sldMasterMkLst>
          <pc:docMk/>
          <pc:sldMasterMk cId="0" sldId="2147483648"/>
        </pc:sldMasterMkLst>
        <pc:spChg chg="del">
          <ac:chgData name="Berceli, Louis" userId="b1a9071a-9c3e-4c13-abcf-f985a2c09227" providerId="ADAL" clId="{59D0F210-DCBE-2044-92BF-817F86F94814}" dt="2025-08-28T17:29:22.627" v="1" actId="21"/>
          <ac:spMkLst>
            <pc:docMk/>
            <pc:sldMasterMk cId="0" sldId="2147483648"/>
            <ac:spMk id="21" creationId="{00000000-0000-0000-0000-000000000000}"/>
          </ac:spMkLst>
        </pc:spChg>
        <pc:sldLayoutChg chg="modSp">
          <pc:chgData name="Berceli, Louis" userId="b1a9071a-9c3e-4c13-abcf-f985a2c09227" providerId="ADAL" clId="{59D0F210-DCBE-2044-92BF-817F86F94814}" dt="2025-08-28T17:29:17.581" v="0" actId="735"/>
          <pc:sldLayoutMkLst>
            <pc:docMk/>
            <pc:sldMasterMk cId="0" sldId="2147483648"/>
            <pc:sldLayoutMk cId="0" sldId="214748366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306147"/>
            <a:ext cx="20104100" cy="2540"/>
          </a:xfrm>
          <a:custGeom>
            <a:avLst/>
            <a:gdLst/>
            <a:ahLst/>
            <a:cxnLst/>
            <a:rect l="l" t="t" r="r" b="b"/>
            <a:pathLst>
              <a:path w="20104100" h="2540">
                <a:moveTo>
                  <a:pt x="0" y="2408"/>
                </a:moveTo>
                <a:lnTo>
                  <a:pt x="20104099" y="2408"/>
                </a:lnTo>
                <a:lnTo>
                  <a:pt x="20104099" y="0"/>
                </a:lnTo>
                <a:lnTo>
                  <a:pt x="0" y="0"/>
                </a:lnTo>
                <a:lnTo>
                  <a:pt x="0" y="2408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9631045"/>
          </a:xfrm>
          <a:custGeom>
            <a:avLst/>
            <a:gdLst/>
            <a:ahLst/>
            <a:cxnLst/>
            <a:rect l="l" t="t" r="r" b="b"/>
            <a:pathLst>
              <a:path w="20104100" h="9631045">
                <a:moveTo>
                  <a:pt x="0" y="9630806"/>
                </a:moveTo>
                <a:lnTo>
                  <a:pt x="20104099" y="9630806"/>
                </a:lnTo>
                <a:lnTo>
                  <a:pt x="20104099" y="0"/>
                </a:lnTo>
                <a:lnTo>
                  <a:pt x="0" y="0"/>
                </a:lnTo>
                <a:lnTo>
                  <a:pt x="0" y="9630806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11306150"/>
                </a:moveTo>
                <a:lnTo>
                  <a:pt x="0" y="11306150"/>
                </a:lnTo>
                <a:lnTo>
                  <a:pt x="0" y="11308550"/>
                </a:lnTo>
                <a:lnTo>
                  <a:pt x="20104100" y="11308550"/>
                </a:lnTo>
                <a:lnTo>
                  <a:pt x="20104100" y="11306150"/>
                </a:lnTo>
                <a:close/>
              </a:path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9630804"/>
                </a:lnTo>
                <a:lnTo>
                  <a:pt x="20104100" y="9630804"/>
                </a:lnTo>
                <a:lnTo>
                  <a:pt x="20104100" y="0"/>
                </a:lnTo>
                <a:close/>
              </a:path>
            </a:pathLst>
          </a:custGeom>
          <a:solidFill>
            <a:srgbClr val="231F20">
              <a:alpha val="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9630805"/>
            <a:ext cx="20104100" cy="1675764"/>
          </a:xfrm>
          <a:custGeom>
            <a:avLst/>
            <a:gdLst/>
            <a:ahLst/>
            <a:cxnLst/>
            <a:rect l="l" t="t" r="r" b="b"/>
            <a:pathLst>
              <a:path w="20104100" h="1675765">
                <a:moveTo>
                  <a:pt x="20104099" y="0"/>
                </a:moveTo>
                <a:lnTo>
                  <a:pt x="0" y="0"/>
                </a:lnTo>
                <a:lnTo>
                  <a:pt x="0" y="1675341"/>
                </a:lnTo>
                <a:lnTo>
                  <a:pt x="20104099" y="1675341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41024" y="1446627"/>
            <a:ext cx="8601710" cy="1417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02786" y="3188019"/>
            <a:ext cx="8237219" cy="2844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067538" y="10281911"/>
            <a:ext cx="1903730" cy="37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21004" y="10368705"/>
            <a:ext cx="13061315" cy="387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www.netbenefits.com/healthbenefits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52047" y="8380718"/>
            <a:ext cx="8176895" cy="1593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Fidelity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Brokerage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Services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LLC,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Member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NYSE,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SIPC,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900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Salem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Street,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Smithfield,</a:t>
            </a:r>
            <a:r>
              <a:rPr sz="950" spc="9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RI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02917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©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2025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FMR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LLC.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All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rights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reserved.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spc="-10" dirty="0">
                <a:solidFill>
                  <a:srgbClr val="231F20"/>
                </a:solidFill>
                <a:latin typeface="Fidelity Sans 2"/>
                <a:cs typeface="Fidelity Sans 2"/>
              </a:rPr>
              <a:t>XXXXXX.X.0</a:t>
            </a:r>
            <a:endParaRPr sz="950">
              <a:latin typeface="Fidelity Sans 2"/>
              <a:cs typeface="Fidelity Sans 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214379" y="837670"/>
            <a:ext cx="10052050" cy="7958005"/>
            <a:chOff x="9214379" y="837670"/>
            <a:chExt cx="10052050" cy="7958005"/>
          </a:xfrm>
        </p:grpSpPr>
        <p:sp>
          <p:nvSpPr>
            <p:cNvPr id="4" name="object 4"/>
            <p:cNvSpPr/>
            <p:nvPr/>
          </p:nvSpPr>
          <p:spPr>
            <a:xfrm>
              <a:off x="9214379" y="837670"/>
              <a:ext cx="10052050" cy="5738495"/>
            </a:xfrm>
            <a:custGeom>
              <a:avLst/>
              <a:gdLst/>
              <a:ahLst/>
              <a:cxnLst/>
              <a:rect l="l" t="t" r="r" b="b"/>
              <a:pathLst>
                <a:path w="10052050" h="5738495">
                  <a:moveTo>
                    <a:pt x="0" y="5738045"/>
                  </a:moveTo>
                  <a:lnTo>
                    <a:pt x="10052049" y="5738045"/>
                  </a:lnTo>
                  <a:lnTo>
                    <a:pt x="10052049" y="0"/>
                  </a:lnTo>
                  <a:lnTo>
                    <a:pt x="0" y="0"/>
                  </a:lnTo>
                  <a:lnTo>
                    <a:pt x="0" y="57380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14379" y="6575715"/>
              <a:ext cx="10052050" cy="2219960"/>
            </a:xfrm>
            <a:custGeom>
              <a:avLst/>
              <a:gdLst/>
              <a:ahLst/>
              <a:cxnLst/>
              <a:rect l="l" t="t" r="r" b="b"/>
              <a:pathLst>
                <a:path w="10052050" h="2219959">
                  <a:moveTo>
                    <a:pt x="10052049" y="0"/>
                  </a:moveTo>
                  <a:lnTo>
                    <a:pt x="0" y="0"/>
                  </a:lnTo>
                  <a:lnTo>
                    <a:pt x="0" y="2219827"/>
                  </a:lnTo>
                  <a:lnTo>
                    <a:pt x="10052049" y="2219827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F8F4E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10"/>
              </a:spcBef>
            </a:pPr>
            <a:r>
              <a:rPr spc="-105" dirty="0"/>
              <a:t>Annual</a:t>
            </a:r>
            <a:r>
              <a:rPr spc="-229" dirty="0"/>
              <a:t> </a:t>
            </a:r>
            <a:r>
              <a:rPr spc="-120" dirty="0"/>
              <a:t>Enrollment</a:t>
            </a:r>
            <a:r>
              <a:rPr spc="-229" dirty="0"/>
              <a:t> </a:t>
            </a:r>
            <a:r>
              <a:rPr spc="-65" dirty="0"/>
              <a:t>is</a:t>
            </a:r>
            <a:r>
              <a:rPr spc="-229" dirty="0"/>
              <a:t> </a:t>
            </a:r>
            <a:r>
              <a:rPr spc="-105" dirty="0"/>
              <a:t>almost</a:t>
            </a:r>
            <a:r>
              <a:rPr spc="-229" dirty="0"/>
              <a:t> </a:t>
            </a:r>
            <a:r>
              <a:rPr spc="-55" dirty="0"/>
              <a:t>here. </a:t>
            </a:r>
            <a:r>
              <a:rPr spc="-130" dirty="0"/>
              <a:t>It’s</a:t>
            </a:r>
            <a:r>
              <a:rPr spc="-190" dirty="0"/>
              <a:t> </a:t>
            </a:r>
            <a:r>
              <a:rPr spc="-95" dirty="0"/>
              <a:t>time</a:t>
            </a:r>
            <a:r>
              <a:rPr spc="-190" dirty="0"/>
              <a:t> </a:t>
            </a:r>
            <a:r>
              <a:rPr spc="-80" dirty="0"/>
              <a:t>to</a:t>
            </a:r>
            <a:r>
              <a:rPr spc="-185" dirty="0"/>
              <a:t> </a:t>
            </a:r>
            <a:r>
              <a:rPr spc="-160" dirty="0"/>
              <a:t>review</a:t>
            </a:r>
            <a:r>
              <a:rPr spc="-190" dirty="0"/>
              <a:t> </a:t>
            </a:r>
            <a:r>
              <a:rPr spc="-135" dirty="0"/>
              <a:t>your</a:t>
            </a:r>
            <a:r>
              <a:rPr spc="-190" dirty="0"/>
              <a:t> </a:t>
            </a:r>
            <a:r>
              <a:rPr spc="-10" dirty="0"/>
              <a:t>benefits.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409"/>
              </a:spcBef>
            </a:pPr>
            <a:r>
              <a:rPr spc="-10" dirty="0"/>
              <a:t>Your</a:t>
            </a:r>
            <a:r>
              <a:rPr spc="25" dirty="0"/>
              <a:t> </a:t>
            </a:r>
            <a:r>
              <a:rPr dirty="0"/>
              <a:t>Annual</a:t>
            </a:r>
            <a:r>
              <a:rPr spc="30" dirty="0"/>
              <a:t> </a:t>
            </a:r>
            <a:r>
              <a:rPr dirty="0"/>
              <a:t>Enrollment</a:t>
            </a:r>
            <a:r>
              <a:rPr spc="30" dirty="0"/>
              <a:t> </a:t>
            </a:r>
            <a:r>
              <a:rPr dirty="0"/>
              <a:t>window</a:t>
            </a:r>
            <a:r>
              <a:rPr spc="30" dirty="0"/>
              <a:t> </a:t>
            </a:r>
            <a:r>
              <a:rPr spc="-25" dirty="0"/>
              <a:t>is</a:t>
            </a:r>
          </a:p>
          <a:p>
            <a:pPr marL="50800">
              <a:lnSpc>
                <a:spcPct val="100000"/>
              </a:lnSpc>
              <a:spcBef>
                <a:spcPts val="320"/>
              </a:spcBef>
            </a:pPr>
            <a:r>
              <a:rPr dirty="0">
                <a:solidFill>
                  <a:srgbClr val="C5539E"/>
                </a:solidFill>
              </a:rPr>
              <a:t>&lt;AE START DATE&gt; </a:t>
            </a:r>
            <a:r>
              <a:rPr dirty="0"/>
              <a:t>until </a:t>
            </a:r>
            <a:r>
              <a:rPr dirty="0">
                <a:solidFill>
                  <a:srgbClr val="C5539E"/>
                </a:solidFill>
              </a:rPr>
              <a:t>&lt;AE END </a:t>
            </a:r>
            <a:r>
              <a:rPr spc="-10" dirty="0">
                <a:solidFill>
                  <a:srgbClr val="C5539E"/>
                </a:solidFill>
              </a:rPr>
              <a:t>DATE&gt;</a:t>
            </a:r>
            <a:r>
              <a:rPr spc="-10" dirty="0"/>
              <a:t>.</a:t>
            </a:r>
          </a:p>
          <a:p>
            <a:pPr marL="50800" marR="43180">
              <a:lnSpc>
                <a:spcPct val="100000"/>
              </a:lnSpc>
              <a:spcBef>
                <a:spcPts val="3825"/>
              </a:spcBef>
            </a:pPr>
            <a:r>
              <a:rPr sz="2150" b="0" spc="-10" dirty="0">
                <a:latin typeface="Fidelity Sans 2"/>
                <a:cs typeface="Fidelity Sans 2"/>
              </a:rPr>
              <a:t>Now’s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great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time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to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check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selections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and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make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sure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they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25" dirty="0">
                <a:latin typeface="Fidelity Sans 2"/>
                <a:cs typeface="Fidelity Sans 2"/>
              </a:rPr>
              <a:t>fit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10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life.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NetBenefits</a:t>
            </a:r>
            <a:r>
              <a:rPr sz="1875" b="0" baseline="31111" dirty="0">
                <a:latin typeface="Fidelity Sans 2"/>
                <a:cs typeface="Fidelity Sans 2"/>
              </a:rPr>
              <a:t>®</a:t>
            </a:r>
            <a:r>
              <a:rPr sz="1875" b="0" spc="187" baseline="31111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will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soon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have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everything</a:t>
            </a:r>
            <a:r>
              <a:rPr sz="2150" b="0" spc="-10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need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to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spc="-20" dirty="0">
                <a:latin typeface="Fidelity Sans 2"/>
                <a:cs typeface="Fidelity Sans 2"/>
              </a:rPr>
              <a:t>help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compare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and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enroll.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30" dirty="0">
                <a:latin typeface="Fidelity Sans 2"/>
                <a:cs typeface="Fidelity Sans 2"/>
              </a:rPr>
              <a:t>You’ll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also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find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personalized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guidance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25" dirty="0">
                <a:latin typeface="Fidelity Sans 2"/>
                <a:cs typeface="Fidelity Sans 2"/>
              </a:rPr>
              <a:t>to </a:t>
            </a:r>
            <a:r>
              <a:rPr sz="2150" b="0" dirty="0">
                <a:latin typeface="Fidelity Sans 2"/>
                <a:cs typeface="Fidelity Sans 2"/>
              </a:rPr>
              <a:t>help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get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the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most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from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benefits.</a:t>
            </a:r>
            <a:endParaRPr sz="2150" dirty="0">
              <a:latin typeface="Fidelity Sans 2"/>
              <a:cs typeface="Fidelity Sans 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512758" y="7323791"/>
            <a:ext cx="3346100" cy="723792"/>
            <a:chOff x="15512758" y="7323791"/>
            <a:chExt cx="3346100" cy="723792"/>
          </a:xfrm>
        </p:grpSpPr>
        <p:sp>
          <p:nvSpPr>
            <p:cNvPr id="9" name="object 9"/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210189" y="7312511"/>
            <a:ext cx="3775710" cy="675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5299"/>
              </a:lnSpc>
              <a:spcBef>
                <a:spcPts val="90"/>
              </a:spcBef>
            </a:pP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Scan</a:t>
            </a:r>
            <a:r>
              <a:rPr sz="1700" spc="-5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to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enroll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or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spc="-1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visit </a:t>
            </a:r>
            <a:r>
              <a:rPr sz="1700" spc="-10" dirty="0">
                <a:solidFill>
                  <a:srgbClr val="231F20"/>
                </a:solidFill>
                <a:latin typeface="Fidelity Sans 2 Medium"/>
                <a:cs typeface="Fidelity Sans 2 Medium"/>
                <a:hlinkClick r:id="rId13"/>
              </a:rPr>
              <a:t>www.NetBenefits.com/healthbenefits</a:t>
            </a:r>
            <a:endParaRPr sz="1700" dirty="0">
              <a:latin typeface="Fidelity Sans 2 Medium"/>
              <a:cs typeface="Fidelity Sans 2 Medium"/>
            </a:endParaRPr>
          </a:p>
        </p:txBody>
      </p:sp>
      <p:sp>
        <p:nvSpPr>
          <p:cNvPr id="23" name="bg object 21">
            <a:extLst>
              <a:ext uri="{FF2B5EF4-FFF2-40B4-BE49-F238E27FC236}">
                <a16:creationId xmlns:a16="http://schemas.microsoft.com/office/drawing/2014/main" id="{FE6275E8-8706-9031-D80B-97CA4E96CE0E}"/>
              </a:ext>
            </a:extLst>
          </p:cNvPr>
          <p:cNvSpPr/>
          <p:nvPr/>
        </p:nvSpPr>
        <p:spPr>
          <a:xfrm>
            <a:off x="16762620" y="10049652"/>
            <a:ext cx="2513330" cy="838200"/>
          </a:xfrm>
          <a:custGeom>
            <a:avLst/>
            <a:gdLst/>
            <a:ahLst/>
            <a:cxnLst/>
            <a:rect l="l" t="t" r="r" b="b"/>
            <a:pathLst>
              <a:path w="2513330" h="838200">
                <a:moveTo>
                  <a:pt x="2513012" y="0"/>
                </a:moveTo>
                <a:lnTo>
                  <a:pt x="0" y="0"/>
                </a:lnTo>
                <a:lnTo>
                  <a:pt x="0" y="837670"/>
                </a:lnTo>
                <a:lnTo>
                  <a:pt x="2513012" y="837670"/>
                </a:lnTo>
                <a:lnTo>
                  <a:pt x="2513012" y="0"/>
                </a:lnTo>
                <a:close/>
              </a:path>
            </a:pathLst>
          </a:custGeom>
          <a:solidFill>
            <a:srgbClr val="C5539E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Fidelity Sans 2" panose="020B0504050501040104" pitchFamily="34" charset="77"/>
              </a:rPr>
              <a:t>CLIENT</a:t>
            </a:r>
            <a:r>
              <a:rPr lang="en-US" sz="2200" b="1" spc="80" dirty="0">
                <a:solidFill>
                  <a:schemeClr val="bg1"/>
                </a:solidFill>
                <a:latin typeface="Fidelity Sans 2" panose="020B0504050501040104" pitchFamily="34" charset="77"/>
              </a:rPr>
              <a:t> </a:t>
            </a:r>
            <a:r>
              <a:rPr lang="en-US" sz="2200" b="1" spc="-20" dirty="0">
                <a:solidFill>
                  <a:schemeClr val="bg1"/>
                </a:solidFill>
                <a:latin typeface="Fidelity Sans 2" panose="020B0504050501040104" pitchFamily="34" charset="77"/>
              </a:rPr>
              <a:t>LOGO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pic>
        <p:nvPicPr>
          <p:cNvPr id="40" name="Picture 3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5DFC70A-7DB9-50A0-474D-29FE47B4B13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991" y="6929218"/>
            <a:ext cx="1406111" cy="14061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C99335-BA54-44EA-AF51-066EAF934ADB}"/>
</file>

<file path=customXml/itemProps2.xml><?xml version="1.0" encoding="utf-8"?>
<ds:datastoreItem xmlns:ds="http://schemas.openxmlformats.org/officeDocument/2006/customXml" ds:itemID="{B92D8764-9200-4146-9A47-9A0D257550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F1F124-1E84-419C-BD5A-9DE8BBCFEDC7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982a79da-e63c-48f9-a187-623ccfda906c"/>
    <ds:schemaRef ds:uri="2e75aa9c-4c04-4898-9e14-423cc7328f0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181</Words>
  <Application>Microsoft Macintosh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Fidelity Sans 2 Light</vt:lpstr>
      <vt:lpstr>Fidelity Slab Light</vt:lpstr>
      <vt:lpstr>Fidelity Sans 2 Medium</vt:lpstr>
      <vt:lpstr>Fidelity Sans 2</vt:lpstr>
      <vt:lpstr>Office Theme</vt:lpstr>
      <vt:lpstr>Annual Enrollment is almost here. It’s time to review your benefits.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Berceli, Louis</cp:lastModifiedBy>
  <cp:revision>1</cp:revision>
  <dcterms:created xsi:type="dcterms:W3CDTF">2025-08-27T20:31:53Z</dcterms:created>
  <dcterms:modified xsi:type="dcterms:W3CDTF">2025-08-28T17:30:06Z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MSIP_Label_031e874c-a24d-4c24-87f6-b6d613f5442b_Enabled">
    <vt:lpwstr>true</vt:lpwstr>
  </property>
  <property fmtid="{D5CDD505-2E9C-101B-9397-08002B2CF9AE}" pid="7" name="MSIP_Label_031e874c-a24d-4c24-87f6-b6d613f5442b_SetDate">
    <vt:lpwstr>2025-08-27T20:32:32Z</vt:lpwstr>
  </property>
  <property fmtid="{D5CDD505-2E9C-101B-9397-08002B2CF9AE}" pid="8" name="MSIP_Label_031e874c-a24d-4c24-87f6-b6d613f5442b_Method">
    <vt:lpwstr>Privileged</vt:lpwstr>
  </property>
  <property fmtid="{D5CDD505-2E9C-101B-9397-08002B2CF9AE}" pid="9" name="MSIP_Label_031e874c-a24d-4c24-87f6-b6d613f5442b_Name">
    <vt:lpwstr>Non-Business</vt:lpwstr>
  </property>
  <property fmtid="{D5CDD505-2E9C-101B-9397-08002B2CF9AE}" pid="10" name="MSIP_Label_031e874c-a24d-4c24-87f6-b6d613f5442b_SiteId">
    <vt:lpwstr>7521acbc-a68c-41e5-a975-1cf83066dd19</vt:lpwstr>
  </property>
  <property fmtid="{D5CDD505-2E9C-101B-9397-08002B2CF9AE}" pid="11" name="MSIP_Label_031e874c-a24d-4c24-87f6-b6d613f5442b_ActionId">
    <vt:lpwstr>6062720e-f5eb-4fd9-bbbf-7513de4cc028</vt:lpwstr>
  </property>
  <property fmtid="{D5CDD505-2E9C-101B-9397-08002B2CF9AE}" pid="12" name="MSIP_Label_031e874c-a24d-4c24-87f6-b6d613f5442b_ContentBits">
    <vt:lpwstr>0</vt:lpwstr>
  </property>
  <property fmtid="{D5CDD505-2E9C-101B-9397-08002B2CF9AE}" pid="13" name="MSIP_Label_031e874c-a24d-4c24-87f6-b6d613f5442b_Tag">
    <vt:lpwstr>50, 0, 1, 1</vt:lpwstr>
  </property>
  <property fmtid="{D5CDD505-2E9C-101B-9397-08002B2CF9AE}" pid="14" name="ContentTypeId">
    <vt:lpwstr>0x010100513C9B8F95F8A24E8F14FC0A24890755</vt:lpwstr>
  </property>
  <property fmtid="{D5CDD505-2E9C-101B-9397-08002B2CF9AE}" pid="15" name="MediaServiceImageTags">
    <vt:lpwstr/>
  </property>
</Properties>
</file>